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8"/>
  </p:notesMasterIdLst>
  <p:handoutMasterIdLst>
    <p:handoutMasterId r:id="rId89"/>
  </p:handoutMasterIdLst>
  <p:sldIdLst>
    <p:sldId id="375" r:id="rId5"/>
    <p:sldId id="378" r:id="rId6"/>
    <p:sldId id="471" r:id="rId7"/>
    <p:sldId id="495" r:id="rId8"/>
    <p:sldId id="501" r:id="rId9"/>
    <p:sldId id="432" r:id="rId10"/>
    <p:sldId id="493" r:id="rId11"/>
    <p:sldId id="449" r:id="rId12"/>
    <p:sldId id="423" r:id="rId13"/>
    <p:sldId id="433" r:id="rId14"/>
    <p:sldId id="440" r:id="rId15"/>
    <p:sldId id="434" r:id="rId16"/>
    <p:sldId id="435" r:id="rId17"/>
    <p:sldId id="438" r:id="rId18"/>
    <p:sldId id="472" r:id="rId19"/>
    <p:sldId id="436" r:id="rId20"/>
    <p:sldId id="439" r:id="rId21"/>
    <p:sldId id="437" r:id="rId22"/>
    <p:sldId id="450" r:id="rId23"/>
    <p:sldId id="442" r:id="rId24"/>
    <p:sldId id="443" r:id="rId25"/>
    <p:sldId id="444" r:id="rId26"/>
    <p:sldId id="445" r:id="rId27"/>
    <p:sldId id="441" r:id="rId28"/>
    <p:sldId id="446" r:id="rId29"/>
    <p:sldId id="431" r:id="rId30"/>
    <p:sldId id="451" r:id="rId31"/>
    <p:sldId id="448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9" r:id="rId42"/>
    <p:sldId id="462" r:id="rId43"/>
    <p:sldId id="463" r:id="rId44"/>
    <p:sldId id="464" r:id="rId45"/>
    <p:sldId id="465" r:id="rId46"/>
    <p:sldId id="466" r:id="rId47"/>
    <p:sldId id="468" r:id="rId48"/>
    <p:sldId id="485" r:id="rId49"/>
    <p:sldId id="486" r:id="rId50"/>
    <p:sldId id="487" r:id="rId51"/>
    <p:sldId id="489" r:id="rId52"/>
    <p:sldId id="490" r:id="rId53"/>
    <p:sldId id="473" r:id="rId54"/>
    <p:sldId id="497" r:id="rId55"/>
    <p:sldId id="498" r:id="rId56"/>
    <p:sldId id="500" r:id="rId57"/>
    <p:sldId id="452" r:id="rId58"/>
    <p:sldId id="447" r:id="rId59"/>
    <p:sldId id="505" r:id="rId60"/>
    <p:sldId id="506" r:id="rId61"/>
    <p:sldId id="470" r:id="rId62"/>
    <p:sldId id="491" r:id="rId63"/>
    <p:sldId id="492" r:id="rId64"/>
    <p:sldId id="507" r:id="rId65"/>
    <p:sldId id="502" r:id="rId66"/>
    <p:sldId id="494" r:id="rId67"/>
    <p:sldId id="504" r:id="rId68"/>
    <p:sldId id="508" r:id="rId69"/>
    <p:sldId id="509" r:id="rId70"/>
    <p:sldId id="510" r:id="rId71"/>
    <p:sldId id="511" r:id="rId72"/>
    <p:sldId id="512" r:id="rId73"/>
    <p:sldId id="513" r:id="rId74"/>
    <p:sldId id="514" r:id="rId75"/>
    <p:sldId id="515" r:id="rId76"/>
    <p:sldId id="503" r:id="rId77"/>
    <p:sldId id="475" r:id="rId78"/>
    <p:sldId id="476" r:id="rId79"/>
    <p:sldId id="477" r:id="rId80"/>
    <p:sldId id="479" r:id="rId81"/>
    <p:sldId id="481" r:id="rId82"/>
    <p:sldId id="482" r:id="rId83"/>
    <p:sldId id="483" r:id="rId84"/>
    <p:sldId id="484" r:id="rId85"/>
    <p:sldId id="377" r:id="rId86"/>
    <p:sldId id="488" r:id="rId8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0" d="100"/>
          <a:sy n="70" d="100"/>
        </p:scale>
        <p:origin x="60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pi_docs/python/tf/keras/models/experimental/SharpnessAwareMinimization" TargetMode="External"/><Relationship Id="rId4" Type="http://schemas.openxmlformats.org/officeDocument/2006/relationships/hyperlink" Target="https://arxiv.org/pdf/2010.01412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hyperlink" Target="https://arxiv.org/pdf/2106.01548.pdf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883229" y="3699593"/>
            <a:ext cx="598337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866607" y="3660654"/>
            <a:ext cx="1340048" cy="488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134" y="4751950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34" y="4751950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014325" y="4444647"/>
            <a:ext cx="3488904" cy="937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113509" y="4784567"/>
            <a:ext cx="16613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3" y="449583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349639" y="5595967"/>
            <a:ext cx="1471957" cy="275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819091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436057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is now being apply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limited inductive biases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933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using employing advanced, but simple, architectures can provide better performance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generally have lower latency in real-time solutions      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</a:t>
            </a:r>
            <a:br>
              <a:rPr lang="en-US" sz="4400" dirty="0"/>
            </a:br>
            <a:r>
              <a:rPr lang="en-US" sz="4400" dirty="0"/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0B92D-FDA2-91E6-1A0A-DAF8BFA1A67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Hybrid CNN +Transformer Models</a:t>
            </a:r>
            <a:br>
              <a:rPr lang="en-US" sz="4400" dirty="0"/>
            </a:br>
            <a:r>
              <a:rPr lang="en-US" sz="4400" dirty="0"/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COMV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766832"/>
            <a:ext cx="1960829" cy="223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21036" y="3728357"/>
            <a:ext cx="2424793" cy="1611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795157"/>
            <a:ext cx="1138742" cy="75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210300" y="4795157"/>
            <a:ext cx="1235529" cy="1186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 err="1">
                <a:latin typeface="+mn-lt"/>
                <a:cs typeface="Segoe UI" panose="020B0502040204020203" pitchFamily="34" charset="0"/>
                <a:hlinkClick r:id="rId5"/>
              </a:rPr>
              <a:t>tf.keras.models.experimental.SharpnessAwareMininization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66B143-4AC5-019E-BF8B-A832D3C6E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tf.keras.models.experimental.SharpnessAwareMinimization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42515</TotalTime>
  <Words>3705</Words>
  <Application>Microsoft Office PowerPoint</Application>
  <PresentationFormat>Widescreen</PresentationFormat>
  <Paragraphs>591</Paragraphs>
  <Slides>83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Arial Unicode MS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1366</cp:revision>
  <cp:lastPrinted>2019-03-10T03:16:43Z</cp:lastPrinted>
  <dcterms:created xsi:type="dcterms:W3CDTF">2013-02-15T23:12:42Z</dcterms:created>
  <dcterms:modified xsi:type="dcterms:W3CDTF">2024-03-07T04:35:22Z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